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9" r:id="rId2"/>
    <p:sldId id="278" r:id="rId3"/>
    <p:sldId id="280" r:id="rId4"/>
    <p:sldId id="281" r:id="rId5"/>
    <p:sldId id="282" r:id="rId6"/>
  </p:sldIdLst>
  <p:sldSz cx="12192000" cy="6858000"/>
  <p:notesSz cx="12192000" cy="6858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117" d="100"/>
          <a:sy n="117" d="100"/>
        </p:scale>
        <p:origin x="36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0730" cy="6858000"/>
          </a:xfrm>
          <a:custGeom>
            <a:avLst/>
            <a:gdLst/>
            <a:ahLst/>
            <a:cxnLst/>
            <a:rect l="l" t="t" r="r" b="b"/>
            <a:pathLst>
              <a:path w="12190730" h="6858000">
                <a:moveTo>
                  <a:pt x="12190476" y="0"/>
                </a:moveTo>
                <a:lnTo>
                  <a:pt x="0" y="0"/>
                </a:lnTo>
                <a:lnTo>
                  <a:pt x="0" y="6857998"/>
                </a:lnTo>
                <a:lnTo>
                  <a:pt x="12190476" y="6857998"/>
                </a:lnTo>
                <a:lnTo>
                  <a:pt x="12190476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870703" y="1652016"/>
            <a:ext cx="2388235" cy="3482340"/>
          </a:xfrm>
          <a:custGeom>
            <a:avLst/>
            <a:gdLst/>
            <a:ahLst/>
            <a:cxnLst/>
            <a:rect l="l" t="t" r="r" b="b"/>
            <a:pathLst>
              <a:path w="2388234" h="3482340">
                <a:moveTo>
                  <a:pt x="508254" y="2949194"/>
                </a:moveTo>
                <a:lnTo>
                  <a:pt x="0" y="3216148"/>
                </a:lnTo>
                <a:lnTo>
                  <a:pt x="508254" y="3482340"/>
                </a:lnTo>
                <a:lnTo>
                  <a:pt x="694480" y="3411278"/>
                </a:lnTo>
                <a:lnTo>
                  <a:pt x="749338" y="3391235"/>
                </a:lnTo>
                <a:lnTo>
                  <a:pt x="801083" y="3373014"/>
                </a:lnTo>
                <a:lnTo>
                  <a:pt x="850011" y="3356615"/>
                </a:lnTo>
                <a:lnTo>
                  <a:pt x="896418" y="3342038"/>
                </a:lnTo>
                <a:lnTo>
                  <a:pt x="940601" y="3329284"/>
                </a:lnTo>
                <a:lnTo>
                  <a:pt x="982856" y="3318351"/>
                </a:lnTo>
                <a:lnTo>
                  <a:pt x="1023479" y="3309240"/>
                </a:lnTo>
                <a:lnTo>
                  <a:pt x="1062769" y="3301952"/>
                </a:lnTo>
                <a:lnTo>
                  <a:pt x="1101020" y="3296486"/>
                </a:lnTo>
                <a:lnTo>
                  <a:pt x="1175595" y="3291020"/>
                </a:lnTo>
                <a:lnTo>
                  <a:pt x="2245151" y="3291020"/>
                </a:lnTo>
                <a:lnTo>
                  <a:pt x="2388107" y="3216148"/>
                </a:lnTo>
                <a:lnTo>
                  <a:pt x="2245013" y="3140989"/>
                </a:lnTo>
                <a:lnTo>
                  <a:pt x="1175595" y="3140989"/>
                </a:lnTo>
                <a:lnTo>
                  <a:pt x="1138530" y="3139163"/>
                </a:lnTo>
                <a:lnTo>
                  <a:pt x="1062769" y="3130029"/>
                </a:lnTo>
                <a:lnTo>
                  <a:pt x="1023479" y="3122723"/>
                </a:lnTo>
                <a:lnTo>
                  <a:pt x="982856" y="3113590"/>
                </a:lnTo>
                <a:lnTo>
                  <a:pt x="940601" y="3102630"/>
                </a:lnTo>
                <a:lnTo>
                  <a:pt x="896418" y="3089844"/>
                </a:lnTo>
                <a:lnTo>
                  <a:pt x="850011" y="3075231"/>
                </a:lnTo>
                <a:lnTo>
                  <a:pt x="801083" y="3058791"/>
                </a:lnTo>
                <a:lnTo>
                  <a:pt x="749338" y="3040525"/>
                </a:lnTo>
                <a:lnTo>
                  <a:pt x="636210" y="2998512"/>
                </a:lnTo>
                <a:lnTo>
                  <a:pt x="508254" y="2949194"/>
                </a:lnTo>
                <a:close/>
              </a:path>
              <a:path w="2388234" h="3482340">
                <a:moveTo>
                  <a:pt x="2245151" y="3291020"/>
                </a:moveTo>
                <a:lnTo>
                  <a:pt x="1212512" y="3291020"/>
                </a:lnTo>
                <a:lnTo>
                  <a:pt x="1249577" y="3292842"/>
                </a:lnTo>
                <a:lnTo>
                  <a:pt x="1287087" y="3296486"/>
                </a:lnTo>
                <a:lnTo>
                  <a:pt x="1325338" y="3301952"/>
                </a:lnTo>
                <a:lnTo>
                  <a:pt x="1364628" y="3309240"/>
                </a:lnTo>
                <a:lnTo>
                  <a:pt x="1405251" y="3318351"/>
                </a:lnTo>
                <a:lnTo>
                  <a:pt x="1447506" y="3329284"/>
                </a:lnTo>
                <a:lnTo>
                  <a:pt x="1491689" y="3342038"/>
                </a:lnTo>
                <a:lnTo>
                  <a:pt x="1538096" y="3356615"/>
                </a:lnTo>
                <a:lnTo>
                  <a:pt x="1587024" y="3373014"/>
                </a:lnTo>
                <a:lnTo>
                  <a:pt x="1638769" y="3391235"/>
                </a:lnTo>
                <a:lnTo>
                  <a:pt x="1693627" y="3411278"/>
                </a:lnTo>
                <a:lnTo>
                  <a:pt x="1879853" y="3482340"/>
                </a:lnTo>
                <a:lnTo>
                  <a:pt x="2245151" y="3291020"/>
                </a:lnTo>
                <a:close/>
              </a:path>
              <a:path w="2388234" h="3482340">
                <a:moveTo>
                  <a:pt x="1879853" y="2949194"/>
                </a:moveTo>
                <a:lnTo>
                  <a:pt x="1751897" y="2998512"/>
                </a:lnTo>
                <a:lnTo>
                  <a:pt x="1638769" y="3040525"/>
                </a:lnTo>
                <a:lnTo>
                  <a:pt x="1587024" y="3058791"/>
                </a:lnTo>
                <a:lnTo>
                  <a:pt x="1538096" y="3075231"/>
                </a:lnTo>
                <a:lnTo>
                  <a:pt x="1491689" y="3089844"/>
                </a:lnTo>
                <a:lnTo>
                  <a:pt x="1447506" y="3102630"/>
                </a:lnTo>
                <a:lnTo>
                  <a:pt x="1405251" y="3113590"/>
                </a:lnTo>
                <a:lnTo>
                  <a:pt x="1364628" y="3122723"/>
                </a:lnTo>
                <a:lnTo>
                  <a:pt x="1325338" y="3130029"/>
                </a:lnTo>
                <a:lnTo>
                  <a:pt x="1287087" y="3135509"/>
                </a:lnTo>
                <a:lnTo>
                  <a:pt x="1212512" y="3140989"/>
                </a:lnTo>
                <a:lnTo>
                  <a:pt x="2245013" y="3140989"/>
                </a:lnTo>
                <a:lnTo>
                  <a:pt x="1879853" y="2949194"/>
                </a:lnTo>
                <a:close/>
              </a:path>
              <a:path w="2388234" h="3482340">
                <a:moveTo>
                  <a:pt x="508254" y="2289302"/>
                </a:moveTo>
                <a:lnTo>
                  <a:pt x="0" y="2556510"/>
                </a:lnTo>
                <a:lnTo>
                  <a:pt x="508254" y="2823210"/>
                </a:lnTo>
                <a:lnTo>
                  <a:pt x="694480" y="2752042"/>
                </a:lnTo>
                <a:lnTo>
                  <a:pt x="749338" y="2731969"/>
                </a:lnTo>
                <a:lnTo>
                  <a:pt x="801083" y="2713721"/>
                </a:lnTo>
                <a:lnTo>
                  <a:pt x="850011" y="2697297"/>
                </a:lnTo>
                <a:lnTo>
                  <a:pt x="896418" y="2682699"/>
                </a:lnTo>
                <a:lnTo>
                  <a:pt x="940601" y="2669925"/>
                </a:lnTo>
                <a:lnTo>
                  <a:pt x="982856" y="2658976"/>
                </a:lnTo>
                <a:lnTo>
                  <a:pt x="1023479" y="2649852"/>
                </a:lnTo>
                <a:lnTo>
                  <a:pt x="1062769" y="2642553"/>
                </a:lnTo>
                <a:lnTo>
                  <a:pt x="1101020" y="2637079"/>
                </a:lnTo>
                <a:lnTo>
                  <a:pt x="1175595" y="2631604"/>
                </a:lnTo>
                <a:lnTo>
                  <a:pt x="2244999" y="2631604"/>
                </a:lnTo>
                <a:lnTo>
                  <a:pt x="2388107" y="2556510"/>
                </a:lnTo>
                <a:lnTo>
                  <a:pt x="2245209" y="2481383"/>
                </a:lnTo>
                <a:lnTo>
                  <a:pt x="1175595" y="2481383"/>
                </a:lnTo>
                <a:lnTo>
                  <a:pt x="1138530" y="2479553"/>
                </a:lnTo>
                <a:lnTo>
                  <a:pt x="1062769" y="2470407"/>
                </a:lnTo>
                <a:lnTo>
                  <a:pt x="1023479" y="2463089"/>
                </a:lnTo>
                <a:lnTo>
                  <a:pt x="982856" y="2453942"/>
                </a:lnTo>
                <a:lnTo>
                  <a:pt x="940601" y="2442966"/>
                </a:lnTo>
                <a:lnTo>
                  <a:pt x="896418" y="2430161"/>
                </a:lnTo>
                <a:lnTo>
                  <a:pt x="850011" y="2415526"/>
                </a:lnTo>
                <a:lnTo>
                  <a:pt x="801083" y="2399062"/>
                </a:lnTo>
                <a:lnTo>
                  <a:pt x="749338" y="2380769"/>
                </a:lnTo>
                <a:lnTo>
                  <a:pt x="636210" y="2338694"/>
                </a:lnTo>
                <a:lnTo>
                  <a:pt x="508254" y="2289302"/>
                </a:lnTo>
                <a:close/>
              </a:path>
              <a:path w="2388234" h="3482340">
                <a:moveTo>
                  <a:pt x="2244999" y="2631604"/>
                </a:moveTo>
                <a:lnTo>
                  <a:pt x="1212512" y="2631604"/>
                </a:lnTo>
                <a:lnTo>
                  <a:pt x="1249577" y="2633429"/>
                </a:lnTo>
                <a:lnTo>
                  <a:pt x="1287087" y="2637079"/>
                </a:lnTo>
                <a:lnTo>
                  <a:pt x="1325338" y="2642553"/>
                </a:lnTo>
                <a:lnTo>
                  <a:pt x="1364628" y="2649852"/>
                </a:lnTo>
                <a:lnTo>
                  <a:pt x="1405251" y="2658976"/>
                </a:lnTo>
                <a:lnTo>
                  <a:pt x="1447506" y="2669925"/>
                </a:lnTo>
                <a:lnTo>
                  <a:pt x="1491689" y="2682699"/>
                </a:lnTo>
                <a:lnTo>
                  <a:pt x="1538096" y="2697297"/>
                </a:lnTo>
                <a:lnTo>
                  <a:pt x="1587024" y="2713721"/>
                </a:lnTo>
                <a:lnTo>
                  <a:pt x="1638769" y="2731969"/>
                </a:lnTo>
                <a:lnTo>
                  <a:pt x="1693627" y="2752042"/>
                </a:lnTo>
                <a:lnTo>
                  <a:pt x="1879853" y="2823210"/>
                </a:lnTo>
                <a:lnTo>
                  <a:pt x="2244999" y="2631604"/>
                </a:lnTo>
                <a:close/>
              </a:path>
              <a:path w="2388234" h="3482340">
                <a:moveTo>
                  <a:pt x="1879853" y="2289302"/>
                </a:moveTo>
                <a:lnTo>
                  <a:pt x="1751897" y="2338694"/>
                </a:lnTo>
                <a:lnTo>
                  <a:pt x="1638769" y="2380769"/>
                </a:lnTo>
                <a:lnTo>
                  <a:pt x="1587024" y="2399062"/>
                </a:lnTo>
                <a:lnTo>
                  <a:pt x="1538096" y="2415526"/>
                </a:lnTo>
                <a:lnTo>
                  <a:pt x="1491689" y="2430161"/>
                </a:lnTo>
                <a:lnTo>
                  <a:pt x="1447506" y="2442966"/>
                </a:lnTo>
                <a:lnTo>
                  <a:pt x="1405251" y="2453942"/>
                </a:lnTo>
                <a:lnTo>
                  <a:pt x="1364628" y="2463089"/>
                </a:lnTo>
                <a:lnTo>
                  <a:pt x="1325338" y="2470407"/>
                </a:lnTo>
                <a:lnTo>
                  <a:pt x="1287087" y="2475895"/>
                </a:lnTo>
                <a:lnTo>
                  <a:pt x="1212512" y="2481383"/>
                </a:lnTo>
                <a:lnTo>
                  <a:pt x="2245209" y="2481383"/>
                </a:lnTo>
                <a:lnTo>
                  <a:pt x="1879853" y="2289302"/>
                </a:lnTo>
                <a:close/>
              </a:path>
              <a:path w="2388234" h="3482340">
                <a:moveTo>
                  <a:pt x="508254" y="1630172"/>
                </a:moveTo>
                <a:lnTo>
                  <a:pt x="0" y="1897380"/>
                </a:lnTo>
                <a:lnTo>
                  <a:pt x="508254" y="2164080"/>
                </a:lnTo>
                <a:lnTo>
                  <a:pt x="694480" y="2092912"/>
                </a:lnTo>
                <a:lnTo>
                  <a:pt x="749338" y="2072839"/>
                </a:lnTo>
                <a:lnTo>
                  <a:pt x="801083" y="2054591"/>
                </a:lnTo>
                <a:lnTo>
                  <a:pt x="850011" y="2038167"/>
                </a:lnTo>
                <a:lnTo>
                  <a:pt x="896418" y="2023569"/>
                </a:lnTo>
                <a:lnTo>
                  <a:pt x="940601" y="2010795"/>
                </a:lnTo>
                <a:lnTo>
                  <a:pt x="982856" y="1999846"/>
                </a:lnTo>
                <a:lnTo>
                  <a:pt x="1023479" y="1990722"/>
                </a:lnTo>
                <a:lnTo>
                  <a:pt x="1062769" y="1983423"/>
                </a:lnTo>
                <a:lnTo>
                  <a:pt x="1101020" y="1977949"/>
                </a:lnTo>
                <a:lnTo>
                  <a:pt x="1175595" y="1972474"/>
                </a:lnTo>
                <a:lnTo>
                  <a:pt x="2244999" y="1972474"/>
                </a:lnTo>
                <a:lnTo>
                  <a:pt x="2388107" y="1897380"/>
                </a:lnTo>
                <a:lnTo>
                  <a:pt x="2245209" y="1822253"/>
                </a:lnTo>
                <a:lnTo>
                  <a:pt x="1175595" y="1822253"/>
                </a:lnTo>
                <a:lnTo>
                  <a:pt x="1138530" y="1820423"/>
                </a:lnTo>
                <a:lnTo>
                  <a:pt x="1062769" y="1811277"/>
                </a:lnTo>
                <a:lnTo>
                  <a:pt x="1023479" y="1803959"/>
                </a:lnTo>
                <a:lnTo>
                  <a:pt x="982856" y="1794812"/>
                </a:lnTo>
                <a:lnTo>
                  <a:pt x="940601" y="1783836"/>
                </a:lnTo>
                <a:lnTo>
                  <a:pt x="896418" y="1771031"/>
                </a:lnTo>
                <a:lnTo>
                  <a:pt x="850011" y="1756396"/>
                </a:lnTo>
                <a:lnTo>
                  <a:pt x="801083" y="1739932"/>
                </a:lnTo>
                <a:lnTo>
                  <a:pt x="749338" y="1721639"/>
                </a:lnTo>
                <a:lnTo>
                  <a:pt x="636210" y="1679564"/>
                </a:lnTo>
                <a:lnTo>
                  <a:pt x="508254" y="1630172"/>
                </a:lnTo>
                <a:close/>
              </a:path>
              <a:path w="2388234" h="3482340">
                <a:moveTo>
                  <a:pt x="2244999" y="1972474"/>
                </a:moveTo>
                <a:lnTo>
                  <a:pt x="1212512" y="1972474"/>
                </a:lnTo>
                <a:lnTo>
                  <a:pt x="1249577" y="1974299"/>
                </a:lnTo>
                <a:lnTo>
                  <a:pt x="1287087" y="1977949"/>
                </a:lnTo>
                <a:lnTo>
                  <a:pt x="1325338" y="1983423"/>
                </a:lnTo>
                <a:lnTo>
                  <a:pt x="1364628" y="1990722"/>
                </a:lnTo>
                <a:lnTo>
                  <a:pt x="1405251" y="1999846"/>
                </a:lnTo>
                <a:lnTo>
                  <a:pt x="1447506" y="2010795"/>
                </a:lnTo>
                <a:lnTo>
                  <a:pt x="1491689" y="2023569"/>
                </a:lnTo>
                <a:lnTo>
                  <a:pt x="1538096" y="2038167"/>
                </a:lnTo>
                <a:lnTo>
                  <a:pt x="1587024" y="2054591"/>
                </a:lnTo>
                <a:lnTo>
                  <a:pt x="1638769" y="2072839"/>
                </a:lnTo>
                <a:lnTo>
                  <a:pt x="1693627" y="2092912"/>
                </a:lnTo>
                <a:lnTo>
                  <a:pt x="1879853" y="2164080"/>
                </a:lnTo>
                <a:lnTo>
                  <a:pt x="2244999" y="1972474"/>
                </a:lnTo>
                <a:close/>
              </a:path>
              <a:path w="2388234" h="3482340">
                <a:moveTo>
                  <a:pt x="1879853" y="1630172"/>
                </a:moveTo>
                <a:lnTo>
                  <a:pt x="1751897" y="1679564"/>
                </a:lnTo>
                <a:lnTo>
                  <a:pt x="1638769" y="1721639"/>
                </a:lnTo>
                <a:lnTo>
                  <a:pt x="1587024" y="1739932"/>
                </a:lnTo>
                <a:lnTo>
                  <a:pt x="1538096" y="1756396"/>
                </a:lnTo>
                <a:lnTo>
                  <a:pt x="1491689" y="1771031"/>
                </a:lnTo>
                <a:lnTo>
                  <a:pt x="1447506" y="1783836"/>
                </a:lnTo>
                <a:lnTo>
                  <a:pt x="1405251" y="1794812"/>
                </a:lnTo>
                <a:lnTo>
                  <a:pt x="1364628" y="1803959"/>
                </a:lnTo>
                <a:lnTo>
                  <a:pt x="1325338" y="1811277"/>
                </a:lnTo>
                <a:lnTo>
                  <a:pt x="1287087" y="1816765"/>
                </a:lnTo>
                <a:lnTo>
                  <a:pt x="1212512" y="1822253"/>
                </a:lnTo>
                <a:lnTo>
                  <a:pt x="2245209" y="1822253"/>
                </a:lnTo>
                <a:lnTo>
                  <a:pt x="1879853" y="1630172"/>
                </a:lnTo>
                <a:close/>
              </a:path>
              <a:path w="2388234" h="3482340">
                <a:moveTo>
                  <a:pt x="470662" y="0"/>
                </a:moveTo>
                <a:lnTo>
                  <a:pt x="144145" y="0"/>
                </a:lnTo>
                <a:lnTo>
                  <a:pt x="138430" y="2539"/>
                </a:lnTo>
                <a:lnTo>
                  <a:pt x="134620" y="6985"/>
                </a:lnTo>
                <a:lnTo>
                  <a:pt x="130048" y="10795"/>
                </a:lnTo>
                <a:lnTo>
                  <a:pt x="127508" y="16637"/>
                </a:lnTo>
                <a:lnTo>
                  <a:pt x="127508" y="1247902"/>
                </a:lnTo>
                <a:lnTo>
                  <a:pt x="130048" y="1253617"/>
                </a:lnTo>
                <a:lnTo>
                  <a:pt x="134620" y="1257427"/>
                </a:lnTo>
                <a:lnTo>
                  <a:pt x="138430" y="1261999"/>
                </a:lnTo>
                <a:lnTo>
                  <a:pt x="144145" y="1264539"/>
                </a:lnTo>
                <a:lnTo>
                  <a:pt x="470662" y="1264539"/>
                </a:lnTo>
                <a:lnTo>
                  <a:pt x="538903" y="1261150"/>
                </a:lnTo>
                <a:lnTo>
                  <a:pt x="596550" y="1250904"/>
                </a:lnTo>
                <a:lnTo>
                  <a:pt x="644498" y="1233677"/>
                </a:lnTo>
                <a:lnTo>
                  <a:pt x="683644" y="1209349"/>
                </a:lnTo>
                <a:lnTo>
                  <a:pt x="714883" y="1177798"/>
                </a:lnTo>
                <a:lnTo>
                  <a:pt x="750578" y="1116584"/>
                </a:lnTo>
                <a:lnTo>
                  <a:pt x="328422" y="1116584"/>
                </a:lnTo>
                <a:lnTo>
                  <a:pt x="328422" y="147955"/>
                </a:lnTo>
                <a:lnTo>
                  <a:pt x="750595" y="147955"/>
                </a:lnTo>
                <a:lnTo>
                  <a:pt x="714883" y="86741"/>
                </a:lnTo>
                <a:lnTo>
                  <a:pt x="683644" y="55189"/>
                </a:lnTo>
                <a:lnTo>
                  <a:pt x="644498" y="30861"/>
                </a:lnTo>
                <a:lnTo>
                  <a:pt x="596550" y="13634"/>
                </a:lnTo>
                <a:lnTo>
                  <a:pt x="538903" y="3388"/>
                </a:lnTo>
                <a:lnTo>
                  <a:pt x="470662" y="0"/>
                </a:lnTo>
                <a:close/>
              </a:path>
              <a:path w="2388234" h="3482340">
                <a:moveTo>
                  <a:pt x="750595" y="147955"/>
                </a:moveTo>
                <a:lnTo>
                  <a:pt x="440055" y="147955"/>
                </a:lnTo>
                <a:lnTo>
                  <a:pt x="473706" y="149574"/>
                </a:lnTo>
                <a:lnTo>
                  <a:pt x="501046" y="155194"/>
                </a:lnTo>
                <a:lnTo>
                  <a:pt x="542036" y="183007"/>
                </a:lnTo>
                <a:lnTo>
                  <a:pt x="567525" y="241102"/>
                </a:lnTo>
                <a:lnTo>
                  <a:pt x="574293" y="283972"/>
                </a:lnTo>
                <a:lnTo>
                  <a:pt x="578141" y="337636"/>
                </a:lnTo>
                <a:lnTo>
                  <a:pt x="579865" y="403281"/>
                </a:lnTo>
                <a:lnTo>
                  <a:pt x="580263" y="482092"/>
                </a:lnTo>
                <a:lnTo>
                  <a:pt x="580263" y="781812"/>
                </a:lnTo>
                <a:lnTo>
                  <a:pt x="579865" y="860837"/>
                </a:lnTo>
                <a:lnTo>
                  <a:pt x="578141" y="926629"/>
                </a:lnTo>
                <a:lnTo>
                  <a:pt x="574294" y="980392"/>
                </a:lnTo>
                <a:lnTo>
                  <a:pt x="567525" y="1023328"/>
                </a:lnTo>
                <a:lnTo>
                  <a:pt x="542036" y="1081532"/>
                </a:lnTo>
                <a:lnTo>
                  <a:pt x="501046" y="1109297"/>
                </a:lnTo>
                <a:lnTo>
                  <a:pt x="440055" y="1116584"/>
                </a:lnTo>
                <a:lnTo>
                  <a:pt x="750578" y="1116584"/>
                </a:lnTo>
                <a:lnTo>
                  <a:pt x="762475" y="1080139"/>
                </a:lnTo>
                <a:lnTo>
                  <a:pt x="771130" y="1039488"/>
                </a:lnTo>
                <a:lnTo>
                  <a:pt x="777046" y="994524"/>
                </a:lnTo>
                <a:lnTo>
                  <a:pt x="780744" y="945086"/>
                </a:lnTo>
                <a:lnTo>
                  <a:pt x="782742" y="891018"/>
                </a:lnTo>
                <a:lnTo>
                  <a:pt x="783559" y="832158"/>
                </a:lnTo>
                <a:lnTo>
                  <a:pt x="783683" y="781812"/>
                </a:lnTo>
                <a:lnTo>
                  <a:pt x="783559" y="432286"/>
                </a:lnTo>
                <a:lnTo>
                  <a:pt x="782742" y="373446"/>
                </a:lnTo>
                <a:lnTo>
                  <a:pt x="780744" y="319386"/>
                </a:lnTo>
                <a:lnTo>
                  <a:pt x="777046" y="269951"/>
                </a:lnTo>
                <a:lnTo>
                  <a:pt x="771130" y="224986"/>
                </a:lnTo>
                <a:lnTo>
                  <a:pt x="762475" y="184338"/>
                </a:lnTo>
                <a:lnTo>
                  <a:pt x="750595" y="147955"/>
                </a:lnTo>
                <a:close/>
              </a:path>
              <a:path w="2388234" h="3482340">
                <a:moveTo>
                  <a:pt x="1296924" y="159385"/>
                </a:moveTo>
                <a:lnTo>
                  <a:pt x="1082040" y="159385"/>
                </a:lnTo>
                <a:lnTo>
                  <a:pt x="1082040" y="1247902"/>
                </a:lnTo>
                <a:lnTo>
                  <a:pt x="1084580" y="1253617"/>
                </a:lnTo>
                <a:lnTo>
                  <a:pt x="1089025" y="1257427"/>
                </a:lnTo>
                <a:lnTo>
                  <a:pt x="1093470" y="1261999"/>
                </a:lnTo>
                <a:lnTo>
                  <a:pt x="1099312" y="1264539"/>
                </a:lnTo>
                <a:lnTo>
                  <a:pt x="1280414" y="1264539"/>
                </a:lnTo>
                <a:lnTo>
                  <a:pt x="1286129" y="1261999"/>
                </a:lnTo>
                <a:lnTo>
                  <a:pt x="1289939" y="1257427"/>
                </a:lnTo>
                <a:lnTo>
                  <a:pt x="1294384" y="1253617"/>
                </a:lnTo>
                <a:lnTo>
                  <a:pt x="1296924" y="1247902"/>
                </a:lnTo>
                <a:lnTo>
                  <a:pt x="1296924" y="159385"/>
                </a:lnTo>
                <a:close/>
              </a:path>
              <a:path w="2388234" h="3482340">
                <a:moveTo>
                  <a:pt x="1497203" y="0"/>
                </a:moveTo>
                <a:lnTo>
                  <a:pt x="882396" y="0"/>
                </a:lnTo>
                <a:lnTo>
                  <a:pt x="876681" y="2539"/>
                </a:lnTo>
                <a:lnTo>
                  <a:pt x="872236" y="6985"/>
                </a:lnTo>
                <a:lnTo>
                  <a:pt x="867791" y="10795"/>
                </a:lnTo>
                <a:lnTo>
                  <a:pt x="865251" y="16637"/>
                </a:lnTo>
                <a:lnTo>
                  <a:pt x="865251" y="142875"/>
                </a:lnTo>
                <a:lnTo>
                  <a:pt x="867791" y="148589"/>
                </a:lnTo>
                <a:lnTo>
                  <a:pt x="872236" y="152400"/>
                </a:lnTo>
                <a:lnTo>
                  <a:pt x="876681" y="156845"/>
                </a:lnTo>
                <a:lnTo>
                  <a:pt x="882396" y="159385"/>
                </a:lnTo>
                <a:lnTo>
                  <a:pt x="1497203" y="159385"/>
                </a:lnTo>
                <a:lnTo>
                  <a:pt x="1503045" y="156845"/>
                </a:lnTo>
                <a:lnTo>
                  <a:pt x="1511300" y="148589"/>
                </a:lnTo>
                <a:lnTo>
                  <a:pt x="1514475" y="142875"/>
                </a:lnTo>
                <a:lnTo>
                  <a:pt x="1514475" y="16637"/>
                </a:lnTo>
                <a:lnTo>
                  <a:pt x="1511300" y="10795"/>
                </a:lnTo>
                <a:lnTo>
                  <a:pt x="1503045" y="2539"/>
                </a:lnTo>
                <a:lnTo>
                  <a:pt x="1497203" y="0"/>
                </a:lnTo>
                <a:close/>
              </a:path>
              <a:path w="2388234" h="3482340">
                <a:moveTo>
                  <a:pt x="1783461" y="0"/>
                </a:moveTo>
                <a:lnTo>
                  <a:pt x="1616329" y="0"/>
                </a:lnTo>
                <a:lnTo>
                  <a:pt x="1610614" y="2539"/>
                </a:lnTo>
                <a:lnTo>
                  <a:pt x="1602359" y="10795"/>
                </a:lnTo>
                <a:lnTo>
                  <a:pt x="1599692" y="16637"/>
                </a:lnTo>
                <a:lnTo>
                  <a:pt x="1599692" y="921512"/>
                </a:lnTo>
                <a:lnTo>
                  <a:pt x="1601210" y="982666"/>
                </a:lnTo>
                <a:lnTo>
                  <a:pt x="1606084" y="1036390"/>
                </a:lnTo>
                <a:lnTo>
                  <a:pt x="1614789" y="1083341"/>
                </a:lnTo>
                <a:lnTo>
                  <a:pt x="1627801" y="1124175"/>
                </a:lnTo>
                <a:lnTo>
                  <a:pt x="1645597" y="1159548"/>
                </a:lnTo>
                <a:lnTo>
                  <a:pt x="1668652" y="1190117"/>
                </a:lnTo>
                <a:lnTo>
                  <a:pt x="1698071" y="1217417"/>
                </a:lnTo>
                <a:lnTo>
                  <a:pt x="1732378" y="1239952"/>
                </a:lnTo>
                <a:lnTo>
                  <a:pt x="1771999" y="1257633"/>
                </a:lnTo>
                <a:lnTo>
                  <a:pt x="1817355" y="1270371"/>
                </a:lnTo>
                <a:lnTo>
                  <a:pt x="1868872" y="1278079"/>
                </a:lnTo>
                <a:lnTo>
                  <a:pt x="1926971" y="1280668"/>
                </a:lnTo>
                <a:lnTo>
                  <a:pt x="1985855" y="1277946"/>
                </a:lnTo>
                <a:lnTo>
                  <a:pt x="2037663" y="1269948"/>
                </a:lnTo>
                <a:lnTo>
                  <a:pt x="2082768" y="1256919"/>
                </a:lnTo>
                <a:lnTo>
                  <a:pt x="2121544" y="1239106"/>
                </a:lnTo>
                <a:lnTo>
                  <a:pt x="2154365" y="1216756"/>
                </a:lnTo>
                <a:lnTo>
                  <a:pt x="2181605" y="1190117"/>
                </a:lnTo>
                <a:lnTo>
                  <a:pt x="2207092" y="1155094"/>
                </a:lnTo>
                <a:lnTo>
                  <a:pt x="2216076" y="1137158"/>
                </a:lnTo>
                <a:lnTo>
                  <a:pt x="1924430" y="1137158"/>
                </a:lnTo>
                <a:lnTo>
                  <a:pt x="1898350" y="1135183"/>
                </a:lnTo>
                <a:lnTo>
                  <a:pt x="1855475" y="1118566"/>
                </a:lnTo>
                <a:lnTo>
                  <a:pt x="1820342" y="1075056"/>
                </a:lnTo>
                <a:lnTo>
                  <a:pt x="1808765" y="1036558"/>
                </a:lnTo>
                <a:lnTo>
                  <a:pt x="1802570" y="985843"/>
                </a:lnTo>
                <a:lnTo>
                  <a:pt x="1800750" y="921512"/>
                </a:lnTo>
                <a:lnTo>
                  <a:pt x="1800732" y="16637"/>
                </a:lnTo>
                <a:lnTo>
                  <a:pt x="1798193" y="10795"/>
                </a:lnTo>
                <a:lnTo>
                  <a:pt x="1793748" y="6985"/>
                </a:lnTo>
                <a:lnTo>
                  <a:pt x="1789176" y="2539"/>
                </a:lnTo>
                <a:lnTo>
                  <a:pt x="1783461" y="0"/>
                </a:lnTo>
                <a:close/>
              </a:path>
              <a:path w="2388234" h="3482340">
                <a:moveTo>
                  <a:pt x="2237104" y="0"/>
                </a:moveTo>
                <a:lnTo>
                  <a:pt x="2069973" y="0"/>
                </a:lnTo>
                <a:lnTo>
                  <a:pt x="2063496" y="2539"/>
                </a:lnTo>
                <a:lnTo>
                  <a:pt x="2059686" y="6985"/>
                </a:lnTo>
                <a:lnTo>
                  <a:pt x="2055241" y="10795"/>
                </a:lnTo>
                <a:lnTo>
                  <a:pt x="2052701" y="16637"/>
                </a:lnTo>
                <a:lnTo>
                  <a:pt x="2052685" y="921512"/>
                </a:lnTo>
                <a:lnTo>
                  <a:pt x="2051131" y="984307"/>
                </a:lnTo>
                <a:lnTo>
                  <a:pt x="2045382" y="1034843"/>
                </a:lnTo>
                <a:lnTo>
                  <a:pt x="2033895" y="1074021"/>
                </a:lnTo>
                <a:lnTo>
                  <a:pt x="1998065" y="1118030"/>
                </a:lnTo>
                <a:lnTo>
                  <a:pt x="1952976" y="1135004"/>
                </a:lnTo>
                <a:lnTo>
                  <a:pt x="1924430" y="1137158"/>
                </a:lnTo>
                <a:lnTo>
                  <a:pt x="2216076" y="1137158"/>
                </a:lnTo>
                <a:lnTo>
                  <a:pt x="2239375" y="1075674"/>
                </a:lnTo>
                <a:lnTo>
                  <a:pt x="2247843" y="1029730"/>
                </a:lnTo>
                <a:lnTo>
                  <a:pt x="2252311" y="978600"/>
                </a:lnTo>
                <a:lnTo>
                  <a:pt x="2253615" y="921512"/>
                </a:lnTo>
                <a:lnTo>
                  <a:pt x="2253615" y="16637"/>
                </a:lnTo>
                <a:lnTo>
                  <a:pt x="2251075" y="10795"/>
                </a:lnTo>
                <a:lnTo>
                  <a:pt x="2246629" y="6985"/>
                </a:lnTo>
                <a:lnTo>
                  <a:pt x="2242820" y="2539"/>
                </a:lnTo>
                <a:lnTo>
                  <a:pt x="22371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1459" y="251459"/>
            <a:ext cx="421005" cy="612775"/>
          </a:xfrm>
          <a:custGeom>
            <a:avLst/>
            <a:gdLst/>
            <a:ahLst/>
            <a:cxnLst/>
            <a:rect l="l" t="t" r="r" b="b"/>
            <a:pathLst>
              <a:path w="421005" h="612775">
                <a:moveTo>
                  <a:pt x="89522" y="518795"/>
                </a:moveTo>
                <a:lnTo>
                  <a:pt x="0" y="565785"/>
                </a:lnTo>
                <a:lnTo>
                  <a:pt x="89522" y="612648"/>
                </a:lnTo>
                <a:lnTo>
                  <a:pt x="148025" y="591068"/>
                </a:lnTo>
                <a:lnTo>
                  <a:pt x="191247" y="580278"/>
                </a:lnTo>
                <a:lnTo>
                  <a:pt x="392937" y="580278"/>
                </a:lnTo>
                <a:lnTo>
                  <a:pt x="420624" y="565785"/>
                </a:lnTo>
                <a:lnTo>
                  <a:pt x="392944" y="551256"/>
                </a:lnTo>
                <a:lnTo>
                  <a:pt x="191247" y="551256"/>
                </a:lnTo>
                <a:lnTo>
                  <a:pt x="148025" y="540435"/>
                </a:lnTo>
                <a:lnTo>
                  <a:pt x="89522" y="518795"/>
                </a:lnTo>
                <a:close/>
              </a:path>
              <a:path w="421005" h="612775">
                <a:moveTo>
                  <a:pt x="392937" y="580278"/>
                </a:moveTo>
                <a:lnTo>
                  <a:pt x="229376" y="580278"/>
                </a:lnTo>
                <a:lnTo>
                  <a:pt x="272598" y="591068"/>
                </a:lnTo>
                <a:lnTo>
                  <a:pt x="331101" y="612648"/>
                </a:lnTo>
                <a:lnTo>
                  <a:pt x="392937" y="580278"/>
                </a:lnTo>
                <a:close/>
              </a:path>
              <a:path w="421005" h="612775">
                <a:moveTo>
                  <a:pt x="331101" y="518795"/>
                </a:moveTo>
                <a:lnTo>
                  <a:pt x="272598" y="540435"/>
                </a:lnTo>
                <a:lnTo>
                  <a:pt x="229376" y="551256"/>
                </a:lnTo>
                <a:lnTo>
                  <a:pt x="392944" y="551256"/>
                </a:lnTo>
                <a:lnTo>
                  <a:pt x="331101" y="518795"/>
                </a:lnTo>
                <a:close/>
              </a:path>
              <a:path w="421005" h="612775">
                <a:moveTo>
                  <a:pt x="89522" y="402717"/>
                </a:moveTo>
                <a:lnTo>
                  <a:pt x="0" y="449834"/>
                </a:lnTo>
                <a:lnTo>
                  <a:pt x="89522" y="496697"/>
                </a:lnTo>
                <a:lnTo>
                  <a:pt x="148025" y="475117"/>
                </a:lnTo>
                <a:lnTo>
                  <a:pt x="191247" y="464327"/>
                </a:lnTo>
                <a:lnTo>
                  <a:pt x="392937" y="464327"/>
                </a:lnTo>
                <a:lnTo>
                  <a:pt x="420624" y="449834"/>
                </a:lnTo>
                <a:lnTo>
                  <a:pt x="392951" y="435269"/>
                </a:lnTo>
                <a:lnTo>
                  <a:pt x="191247" y="435269"/>
                </a:lnTo>
                <a:lnTo>
                  <a:pt x="148025" y="424418"/>
                </a:lnTo>
                <a:lnTo>
                  <a:pt x="89522" y="402717"/>
                </a:lnTo>
                <a:close/>
              </a:path>
              <a:path w="421005" h="612775">
                <a:moveTo>
                  <a:pt x="392937" y="464327"/>
                </a:moveTo>
                <a:lnTo>
                  <a:pt x="229376" y="464327"/>
                </a:lnTo>
                <a:lnTo>
                  <a:pt x="272598" y="475117"/>
                </a:lnTo>
                <a:lnTo>
                  <a:pt x="331101" y="496697"/>
                </a:lnTo>
                <a:lnTo>
                  <a:pt x="392937" y="464327"/>
                </a:lnTo>
                <a:close/>
              </a:path>
              <a:path w="421005" h="612775">
                <a:moveTo>
                  <a:pt x="331101" y="402717"/>
                </a:moveTo>
                <a:lnTo>
                  <a:pt x="272598" y="424418"/>
                </a:lnTo>
                <a:lnTo>
                  <a:pt x="229376" y="435269"/>
                </a:lnTo>
                <a:lnTo>
                  <a:pt x="392951" y="435269"/>
                </a:lnTo>
                <a:lnTo>
                  <a:pt x="331101" y="402717"/>
                </a:lnTo>
                <a:close/>
              </a:path>
              <a:path w="421005" h="612775">
                <a:moveTo>
                  <a:pt x="89522" y="286766"/>
                </a:moveTo>
                <a:lnTo>
                  <a:pt x="0" y="333756"/>
                </a:lnTo>
                <a:lnTo>
                  <a:pt x="89522" y="380746"/>
                </a:lnTo>
                <a:lnTo>
                  <a:pt x="148025" y="359105"/>
                </a:lnTo>
                <a:lnTo>
                  <a:pt x="191247" y="348284"/>
                </a:lnTo>
                <a:lnTo>
                  <a:pt x="392944" y="348284"/>
                </a:lnTo>
                <a:lnTo>
                  <a:pt x="420624" y="333756"/>
                </a:lnTo>
                <a:lnTo>
                  <a:pt x="392944" y="319227"/>
                </a:lnTo>
                <a:lnTo>
                  <a:pt x="191247" y="319227"/>
                </a:lnTo>
                <a:lnTo>
                  <a:pt x="148025" y="308406"/>
                </a:lnTo>
                <a:lnTo>
                  <a:pt x="89522" y="286766"/>
                </a:lnTo>
                <a:close/>
              </a:path>
              <a:path w="421005" h="612775">
                <a:moveTo>
                  <a:pt x="392944" y="348284"/>
                </a:moveTo>
                <a:lnTo>
                  <a:pt x="229376" y="348284"/>
                </a:lnTo>
                <a:lnTo>
                  <a:pt x="272598" y="359105"/>
                </a:lnTo>
                <a:lnTo>
                  <a:pt x="331101" y="380746"/>
                </a:lnTo>
                <a:lnTo>
                  <a:pt x="392944" y="348284"/>
                </a:lnTo>
                <a:close/>
              </a:path>
              <a:path w="421005" h="612775">
                <a:moveTo>
                  <a:pt x="331101" y="286766"/>
                </a:moveTo>
                <a:lnTo>
                  <a:pt x="272598" y="308406"/>
                </a:lnTo>
                <a:lnTo>
                  <a:pt x="229376" y="319227"/>
                </a:lnTo>
                <a:lnTo>
                  <a:pt x="392944" y="319227"/>
                </a:lnTo>
                <a:lnTo>
                  <a:pt x="331101" y="286766"/>
                </a:lnTo>
                <a:close/>
              </a:path>
              <a:path w="421005" h="612775">
                <a:moveTo>
                  <a:pt x="82892" y="0"/>
                </a:moveTo>
                <a:lnTo>
                  <a:pt x="25387" y="0"/>
                </a:lnTo>
                <a:lnTo>
                  <a:pt x="24371" y="508"/>
                </a:lnTo>
                <a:lnTo>
                  <a:pt x="23698" y="1270"/>
                </a:lnTo>
                <a:lnTo>
                  <a:pt x="22910" y="1905"/>
                </a:lnTo>
                <a:lnTo>
                  <a:pt x="22466" y="2921"/>
                </a:lnTo>
                <a:lnTo>
                  <a:pt x="22466" y="219583"/>
                </a:lnTo>
                <a:lnTo>
                  <a:pt x="22910" y="220599"/>
                </a:lnTo>
                <a:lnTo>
                  <a:pt x="23698" y="221234"/>
                </a:lnTo>
                <a:lnTo>
                  <a:pt x="24371" y="221996"/>
                </a:lnTo>
                <a:lnTo>
                  <a:pt x="25387" y="222504"/>
                </a:lnTo>
                <a:lnTo>
                  <a:pt x="82892" y="222504"/>
                </a:lnTo>
                <a:lnTo>
                  <a:pt x="125907" y="207264"/>
                </a:lnTo>
                <a:lnTo>
                  <a:pt x="131918" y="196469"/>
                </a:lnTo>
                <a:lnTo>
                  <a:pt x="57848" y="196469"/>
                </a:lnTo>
                <a:lnTo>
                  <a:pt x="57848" y="26035"/>
                </a:lnTo>
                <a:lnTo>
                  <a:pt x="131945" y="26035"/>
                </a:lnTo>
                <a:lnTo>
                  <a:pt x="125907" y="15240"/>
                </a:lnTo>
                <a:lnTo>
                  <a:pt x="118827" y="8518"/>
                </a:lnTo>
                <a:lnTo>
                  <a:pt x="109500" y="3762"/>
                </a:lnTo>
                <a:lnTo>
                  <a:pt x="97623" y="934"/>
                </a:lnTo>
                <a:lnTo>
                  <a:pt x="82892" y="0"/>
                </a:lnTo>
                <a:close/>
              </a:path>
              <a:path w="421005" h="612775">
                <a:moveTo>
                  <a:pt x="131945" y="26035"/>
                </a:moveTo>
                <a:lnTo>
                  <a:pt x="86258" y="26035"/>
                </a:lnTo>
                <a:lnTo>
                  <a:pt x="91427" y="27432"/>
                </a:lnTo>
                <a:lnTo>
                  <a:pt x="95478" y="32258"/>
                </a:lnTo>
                <a:lnTo>
                  <a:pt x="99134" y="39330"/>
                </a:lnTo>
                <a:lnTo>
                  <a:pt x="101158" y="49974"/>
                </a:lnTo>
                <a:lnTo>
                  <a:pt x="102025" y="64904"/>
                </a:lnTo>
                <a:lnTo>
                  <a:pt x="102209" y="84836"/>
                </a:lnTo>
                <a:lnTo>
                  <a:pt x="102209" y="137541"/>
                </a:lnTo>
                <a:lnTo>
                  <a:pt x="99134" y="183153"/>
                </a:lnTo>
                <a:lnTo>
                  <a:pt x="86258" y="196469"/>
                </a:lnTo>
                <a:lnTo>
                  <a:pt x="131918" y="196469"/>
                </a:lnTo>
                <a:lnTo>
                  <a:pt x="132780" y="194921"/>
                </a:lnTo>
                <a:lnTo>
                  <a:pt x="136396" y="179006"/>
                </a:lnTo>
                <a:lnTo>
                  <a:pt x="137800" y="159186"/>
                </a:lnTo>
                <a:lnTo>
                  <a:pt x="138012" y="137541"/>
                </a:lnTo>
                <a:lnTo>
                  <a:pt x="138012" y="84836"/>
                </a:lnTo>
                <a:lnTo>
                  <a:pt x="137800" y="63245"/>
                </a:lnTo>
                <a:lnTo>
                  <a:pt x="136396" y="43433"/>
                </a:lnTo>
                <a:lnTo>
                  <a:pt x="132780" y="27527"/>
                </a:lnTo>
                <a:lnTo>
                  <a:pt x="131945" y="26035"/>
                </a:lnTo>
                <a:close/>
              </a:path>
              <a:path w="421005" h="612775">
                <a:moveTo>
                  <a:pt x="228434" y="28067"/>
                </a:moveTo>
                <a:lnTo>
                  <a:pt x="190588" y="28067"/>
                </a:lnTo>
                <a:lnTo>
                  <a:pt x="190588" y="219583"/>
                </a:lnTo>
                <a:lnTo>
                  <a:pt x="191033" y="220599"/>
                </a:lnTo>
                <a:lnTo>
                  <a:pt x="191820" y="221234"/>
                </a:lnTo>
                <a:lnTo>
                  <a:pt x="192608" y="221996"/>
                </a:lnTo>
                <a:lnTo>
                  <a:pt x="193611" y="222504"/>
                </a:lnTo>
                <a:lnTo>
                  <a:pt x="225513" y="222504"/>
                </a:lnTo>
                <a:lnTo>
                  <a:pt x="226529" y="221996"/>
                </a:lnTo>
                <a:lnTo>
                  <a:pt x="227202" y="221234"/>
                </a:lnTo>
                <a:lnTo>
                  <a:pt x="227990" y="220599"/>
                </a:lnTo>
                <a:lnTo>
                  <a:pt x="228434" y="219583"/>
                </a:lnTo>
                <a:lnTo>
                  <a:pt x="228434" y="28067"/>
                </a:lnTo>
                <a:close/>
              </a:path>
              <a:path w="421005" h="612775">
                <a:moveTo>
                  <a:pt x="263715" y="0"/>
                </a:moveTo>
                <a:lnTo>
                  <a:pt x="155422" y="0"/>
                </a:lnTo>
                <a:lnTo>
                  <a:pt x="154406" y="508"/>
                </a:lnTo>
                <a:lnTo>
                  <a:pt x="153619" y="1270"/>
                </a:lnTo>
                <a:lnTo>
                  <a:pt x="152831" y="1905"/>
                </a:lnTo>
                <a:lnTo>
                  <a:pt x="152387" y="2921"/>
                </a:lnTo>
                <a:lnTo>
                  <a:pt x="152387" y="25146"/>
                </a:lnTo>
                <a:lnTo>
                  <a:pt x="152831" y="26162"/>
                </a:lnTo>
                <a:lnTo>
                  <a:pt x="153619" y="26797"/>
                </a:lnTo>
                <a:lnTo>
                  <a:pt x="154406" y="27559"/>
                </a:lnTo>
                <a:lnTo>
                  <a:pt x="155422" y="28067"/>
                </a:lnTo>
                <a:lnTo>
                  <a:pt x="263715" y="28067"/>
                </a:lnTo>
                <a:lnTo>
                  <a:pt x="264718" y="27559"/>
                </a:lnTo>
                <a:lnTo>
                  <a:pt x="266179" y="26162"/>
                </a:lnTo>
                <a:lnTo>
                  <a:pt x="266750" y="25146"/>
                </a:lnTo>
                <a:lnTo>
                  <a:pt x="266750" y="2921"/>
                </a:lnTo>
                <a:lnTo>
                  <a:pt x="266179" y="1905"/>
                </a:lnTo>
                <a:lnTo>
                  <a:pt x="264718" y="508"/>
                </a:lnTo>
                <a:lnTo>
                  <a:pt x="263715" y="0"/>
                </a:lnTo>
                <a:close/>
              </a:path>
              <a:path w="421005" h="612775">
                <a:moveTo>
                  <a:pt x="314134" y="0"/>
                </a:moveTo>
                <a:lnTo>
                  <a:pt x="284695" y="0"/>
                </a:lnTo>
                <a:lnTo>
                  <a:pt x="283679" y="508"/>
                </a:lnTo>
                <a:lnTo>
                  <a:pt x="282219" y="1905"/>
                </a:lnTo>
                <a:lnTo>
                  <a:pt x="281774" y="2921"/>
                </a:lnTo>
                <a:lnTo>
                  <a:pt x="281774" y="162179"/>
                </a:lnTo>
                <a:lnTo>
                  <a:pt x="288166" y="201023"/>
                </a:lnTo>
                <a:lnTo>
                  <a:pt x="324494" y="224282"/>
                </a:lnTo>
                <a:lnTo>
                  <a:pt x="339407" y="225298"/>
                </a:lnTo>
                <a:lnTo>
                  <a:pt x="354486" y="224228"/>
                </a:lnTo>
                <a:lnTo>
                  <a:pt x="366837" y="221122"/>
                </a:lnTo>
                <a:lnTo>
                  <a:pt x="376681" y="216136"/>
                </a:lnTo>
                <a:lnTo>
                  <a:pt x="384238" y="209423"/>
                </a:lnTo>
                <a:lnTo>
                  <a:pt x="390510" y="200025"/>
                </a:lnTo>
                <a:lnTo>
                  <a:pt x="332447" y="200025"/>
                </a:lnTo>
                <a:lnTo>
                  <a:pt x="327494" y="198247"/>
                </a:lnTo>
                <a:lnTo>
                  <a:pt x="317157" y="2921"/>
                </a:lnTo>
                <a:lnTo>
                  <a:pt x="316712" y="1905"/>
                </a:lnTo>
                <a:lnTo>
                  <a:pt x="315925" y="1270"/>
                </a:lnTo>
                <a:lnTo>
                  <a:pt x="315137" y="508"/>
                </a:lnTo>
                <a:lnTo>
                  <a:pt x="314134" y="0"/>
                </a:lnTo>
                <a:close/>
              </a:path>
              <a:path w="421005" h="612775">
                <a:moveTo>
                  <a:pt x="394017" y="0"/>
                </a:moveTo>
                <a:lnTo>
                  <a:pt x="364578" y="0"/>
                </a:lnTo>
                <a:lnTo>
                  <a:pt x="363461" y="508"/>
                </a:lnTo>
                <a:lnTo>
                  <a:pt x="362788" y="1270"/>
                </a:lnTo>
                <a:lnTo>
                  <a:pt x="362000" y="1905"/>
                </a:lnTo>
                <a:lnTo>
                  <a:pt x="361543" y="2921"/>
                </a:lnTo>
                <a:lnTo>
                  <a:pt x="361540" y="162179"/>
                </a:lnTo>
                <a:lnTo>
                  <a:pt x="361266" y="173196"/>
                </a:lnTo>
                <a:lnTo>
                  <a:pt x="346151" y="200025"/>
                </a:lnTo>
                <a:lnTo>
                  <a:pt x="390510" y="200025"/>
                </a:lnTo>
                <a:lnTo>
                  <a:pt x="394422" y="189277"/>
                </a:lnTo>
                <a:lnTo>
                  <a:pt x="396391" y="176829"/>
                </a:lnTo>
                <a:lnTo>
                  <a:pt x="396938" y="162179"/>
                </a:lnTo>
                <a:lnTo>
                  <a:pt x="396938" y="2921"/>
                </a:lnTo>
                <a:lnTo>
                  <a:pt x="396494" y="1905"/>
                </a:lnTo>
                <a:lnTo>
                  <a:pt x="395706" y="1270"/>
                </a:lnTo>
                <a:lnTo>
                  <a:pt x="395033" y="508"/>
                </a:lnTo>
                <a:lnTo>
                  <a:pt x="394017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541007"/>
            <a:ext cx="12190730" cy="317500"/>
          </a:xfrm>
          <a:custGeom>
            <a:avLst/>
            <a:gdLst/>
            <a:ahLst/>
            <a:cxnLst/>
            <a:rect l="l" t="t" r="r" b="b"/>
            <a:pathLst>
              <a:path w="12190730" h="317500">
                <a:moveTo>
                  <a:pt x="12190476" y="0"/>
                </a:moveTo>
                <a:lnTo>
                  <a:pt x="0" y="0"/>
                </a:lnTo>
                <a:lnTo>
                  <a:pt x="0" y="316990"/>
                </a:lnTo>
                <a:lnTo>
                  <a:pt x="12190476" y="316990"/>
                </a:lnTo>
                <a:lnTo>
                  <a:pt x="12190476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0730" cy="50800"/>
          </a:xfrm>
          <a:custGeom>
            <a:avLst/>
            <a:gdLst/>
            <a:ahLst/>
            <a:cxnLst/>
            <a:rect l="l" t="t" r="r" b="b"/>
            <a:pathLst>
              <a:path w="12190730" h="50800">
                <a:moveTo>
                  <a:pt x="0" y="50292"/>
                </a:moveTo>
                <a:lnTo>
                  <a:pt x="12190476" y="50292"/>
                </a:lnTo>
                <a:lnTo>
                  <a:pt x="12190476" y="0"/>
                </a:lnTo>
                <a:lnTo>
                  <a:pt x="0" y="0"/>
                </a:lnTo>
                <a:lnTo>
                  <a:pt x="0" y="50292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2212" y="886155"/>
            <a:ext cx="4989195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2212" y="1633220"/>
            <a:ext cx="10107574" cy="364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62125" y="6650980"/>
            <a:ext cx="1161414" cy="124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7463" y="6640617"/>
            <a:ext cx="830580" cy="125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69623" y="6641837"/>
            <a:ext cx="173990" cy="124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448158"/>
            <a:ext cx="45580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Exercise </a:t>
            </a:r>
            <a:r>
              <a:rPr lang="en-US" altLang="zh-CN" sz="3000" dirty="0"/>
              <a:t>5</a:t>
            </a:r>
            <a:endParaRPr sz="300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39656" y="6660094"/>
            <a:ext cx="1161414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pc="-5" dirty="0"/>
              <a:t>Computer Vision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2010831" y="6663908"/>
            <a:ext cx="4374515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GB" sz="700" b="1" spc="-10" dirty="0">
                <a:solidFill>
                  <a:srgbClr val="FFFFFF"/>
                </a:solidFill>
                <a:latin typeface="Arial"/>
                <a:cs typeface="Arial"/>
              </a:rPr>
              <a:t>Exam Presentation</a:t>
            </a:r>
            <a:endParaRPr lang="en-GB" sz="7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2408" y="1419754"/>
            <a:ext cx="399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lang="en-US" altLang="zh-CN" spc="-5" dirty="0">
                <a:latin typeface="Arial"/>
                <a:cs typeface="Arial"/>
              </a:rPr>
              <a:t>5.1</a:t>
            </a:r>
            <a:r>
              <a:rPr lang="zh-CN" altLang="en-US" spc="-5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Projection</a:t>
            </a:r>
            <a:r>
              <a:rPr lang="zh-CN" altLang="en-US" spc="-5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Matrix and Points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C7E027B-23DD-7624-25E1-689CFCB38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08" y="2005770"/>
            <a:ext cx="3403600" cy="2209800"/>
          </a:xfrm>
          <a:prstGeom prst="rect">
            <a:avLst/>
          </a:prstGeom>
        </p:spPr>
      </p:pic>
      <p:sp>
        <p:nvSpPr>
          <p:cNvPr id="20" name="object 3">
            <a:extLst>
              <a:ext uri="{FF2B5EF4-FFF2-40B4-BE49-F238E27FC236}">
                <a16:creationId xmlns:a16="http://schemas.microsoft.com/office/drawing/2014/main" id="{2E5D63A8-AD49-6AE3-A03D-0153DD0ACA1D}"/>
              </a:ext>
            </a:extLst>
          </p:cNvPr>
          <p:cNvSpPr txBox="1"/>
          <p:nvPr/>
        </p:nvSpPr>
        <p:spPr>
          <a:xfrm>
            <a:off x="5943600" y="1419754"/>
            <a:ext cx="6019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lang="en-US" altLang="zh-CN" spc="-5" dirty="0">
                <a:latin typeface="Arial"/>
                <a:cs typeface="Arial"/>
              </a:rPr>
              <a:t>5.2</a:t>
            </a:r>
            <a:r>
              <a:rPr lang="zh-CN" altLang="en-US" spc="-5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Triangulation and re-projection of </a:t>
            </a:r>
            <a:r>
              <a:rPr lang="en-US" spc="-5" dirty="0">
                <a:latin typeface="Arial"/>
                <a:cs typeface="Arial"/>
              </a:rPr>
              <a:t>points with noise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750DB026-B551-01F7-8BDB-D8C96776C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005770"/>
            <a:ext cx="2705100" cy="139700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0D06E353-6DD3-6064-C8C7-BB78FC05D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967" y="2005770"/>
            <a:ext cx="2197100" cy="22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448158"/>
            <a:ext cx="45580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Exercise </a:t>
            </a:r>
            <a:r>
              <a:rPr lang="en-US" altLang="zh-CN" sz="3000" dirty="0"/>
              <a:t>5</a:t>
            </a:r>
            <a:endParaRPr sz="300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39656" y="6660094"/>
            <a:ext cx="1161414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pc="-5" dirty="0"/>
              <a:t>Computer Vision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2010831" y="6663908"/>
            <a:ext cx="4374515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GB" sz="700" b="1" spc="-10" dirty="0">
                <a:solidFill>
                  <a:srgbClr val="FFFFFF"/>
                </a:solidFill>
                <a:latin typeface="Arial"/>
                <a:cs typeface="Arial"/>
              </a:rPr>
              <a:t>Exam Presentation</a:t>
            </a:r>
            <a:endParaRPr lang="en-GB" sz="7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2408" y="1388086"/>
            <a:ext cx="985039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lang="en-US" altLang="zh-CN" spc="-5" dirty="0">
                <a:latin typeface="Arial"/>
                <a:cs typeface="Arial"/>
              </a:rPr>
              <a:t>5.3 &amp; 5.4  Triangulate and re-project points with noise using non-linear optimization 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5" name="Picture 24" descr="Text&#10;&#10;Description automatically generated with low confidence">
            <a:extLst>
              <a:ext uri="{FF2B5EF4-FFF2-40B4-BE49-F238E27FC236}">
                <a16:creationId xmlns:a16="http://schemas.microsoft.com/office/drawing/2014/main" id="{D300C686-6FC4-A214-3D05-D7AD1E761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5429"/>
            <a:ext cx="5067300" cy="1320800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4A0CF19-7595-6292-0F19-ED73F4685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5" y="3282863"/>
            <a:ext cx="2335433" cy="2221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448158"/>
            <a:ext cx="45580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Exercise </a:t>
            </a:r>
            <a:r>
              <a:rPr lang="en-US" altLang="zh-CN" sz="3000" dirty="0"/>
              <a:t>5</a:t>
            </a:r>
            <a:endParaRPr sz="300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39656" y="6660094"/>
            <a:ext cx="1161414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pc="-5" dirty="0"/>
              <a:t>Computer Vision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2010831" y="6663908"/>
            <a:ext cx="4374515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GB" sz="700" b="1" spc="-10" dirty="0">
                <a:solidFill>
                  <a:srgbClr val="FFFFFF"/>
                </a:solidFill>
                <a:latin typeface="Arial"/>
                <a:cs typeface="Arial"/>
              </a:rPr>
              <a:t>Exam Presentation</a:t>
            </a:r>
            <a:endParaRPr lang="en-GB" sz="7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115092"/>
            <a:ext cx="985039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lang="en-US" altLang="zh-CN" spc="-5" dirty="0">
                <a:latin typeface="Arial"/>
                <a:cs typeface="Arial"/>
              </a:rPr>
              <a:t>5.5 &amp; 5.6 &amp; 5.7  Use </a:t>
            </a:r>
            <a:r>
              <a:rPr lang="en-US" altLang="zh-CN" spc="-5" dirty="0" err="1">
                <a:latin typeface="Arial"/>
                <a:cs typeface="Arial"/>
              </a:rPr>
              <a:t>CheckerBoard</a:t>
            </a:r>
            <a:r>
              <a:rPr lang="en-US" altLang="zh-CN" spc="-5" dirty="0">
                <a:latin typeface="Arial"/>
                <a:cs typeface="Arial"/>
              </a:rPr>
              <a:t> to Calibrate Camera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B9B8DD8-6A08-8626-632D-EE3BC77A0301}"/>
              </a:ext>
            </a:extLst>
          </p:cNvPr>
          <p:cNvSpPr txBox="1"/>
          <p:nvPr/>
        </p:nvSpPr>
        <p:spPr>
          <a:xfrm>
            <a:off x="990600" y="1577729"/>
            <a:ext cx="2895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820" algn="l"/>
              </a:tabLst>
            </a:pPr>
            <a:r>
              <a:rPr lang="en-US" sz="1800" spc="-5" dirty="0">
                <a:latin typeface="Arial"/>
                <a:cs typeface="Arial"/>
              </a:rPr>
              <a:t>Find </a:t>
            </a:r>
            <a:r>
              <a:rPr lang="en-US" sz="1800" spc="-5" dirty="0" err="1">
                <a:latin typeface="Arial"/>
                <a:cs typeface="Arial"/>
              </a:rPr>
              <a:t>Chec</a:t>
            </a:r>
            <a:r>
              <a:rPr lang="en-US" spc="-5" dirty="0" err="1">
                <a:latin typeface="Arial"/>
                <a:cs typeface="Arial"/>
              </a:rPr>
              <a:t>kerBoard</a:t>
            </a:r>
            <a:r>
              <a:rPr lang="en-US" spc="-5" dirty="0">
                <a:latin typeface="Arial"/>
                <a:cs typeface="Arial"/>
              </a:rPr>
              <a:t> Corners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Screen Recording 2022-05-09 at 16.45.00.mov" descr="Screen Recording 2022-05-09 at 16.45.00.mov">
            <a:hlinkClick r:id="" action="ppaction://media"/>
            <a:extLst>
              <a:ext uri="{FF2B5EF4-FFF2-40B4-BE49-F238E27FC236}">
                <a16:creationId xmlns:a16="http://schemas.microsoft.com/office/drawing/2014/main" id="{2287D088-FEF0-6A36-450D-DFAE6B3040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2029480"/>
            <a:ext cx="2819400" cy="3960437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D513B2A9-D311-E709-A9CA-4F534740B037}"/>
              </a:ext>
            </a:extLst>
          </p:cNvPr>
          <p:cNvSpPr txBox="1"/>
          <p:nvPr/>
        </p:nvSpPr>
        <p:spPr>
          <a:xfrm>
            <a:off x="5181600" y="1577030"/>
            <a:ext cx="2895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820" algn="l"/>
              </a:tabLst>
            </a:pPr>
            <a:r>
              <a:rPr lang="en-US" sz="1800" spc="-5" dirty="0">
                <a:latin typeface="Arial"/>
                <a:cs typeface="Arial"/>
              </a:rPr>
              <a:t>Calibrate by self-function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04B4261-4CEB-91A6-5FEA-9C69242E5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68020"/>
            <a:ext cx="5829300" cy="8763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E3346B27-8F27-DAEF-9FF8-164BE1578813}"/>
              </a:ext>
            </a:extLst>
          </p:cNvPr>
          <p:cNvSpPr txBox="1"/>
          <p:nvPr/>
        </p:nvSpPr>
        <p:spPr>
          <a:xfrm>
            <a:off x="5175566" y="3396437"/>
            <a:ext cx="43745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820" algn="l"/>
              </a:tabLst>
            </a:pPr>
            <a:r>
              <a:rPr lang="en-US" sz="1800" spc="-5" dirty="0">
                <a:latin typeface="Arial"/>
                <a:cs typeface="Arial"/>
              </a:rPr>
              <a:t>Calibrate </a:t>
            </a:r>
            <a:r>
              <a:rPr lang="en-US" spc="-5" dirty="0">
                <a:latin typeface="Arial"/>
                <a:cs typeface="Arial"/>
              </a:rPr>
              <a:t>by cv2.calibrateCamera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45830B71-ED11-2A77-02A2-60D22898F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66" y="3859344"/>
            <a:ext cx="4826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448158"/>
            <a:ext cx="45580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Exercise </a:t>
            </a:r>
            <a:r>
              <a:rPr lang="en-US" altLang="zh-CN" sz="3000" dirty="0"/>
              <a:t>5</a:t>
            </a:r>
            <a:endParaRPr sz="300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39656" y="6660094"/>
            <a:ext cx="1161414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pc="-5" dirty="0"/>
              <a:t>Computer Vision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2010831" y="6663908"/>
            <a:ext cx="4374515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GB" sz="700" b="1" spc="-10" dirty="0">
                <a:solidFill>
                  <a:srgbClr val="FFFFFF"/>
                </a:solidFill>
                <a:latin typeface="Arial"/>
                <a:cs typeface="Arial"/>
              </a:rPr>
              <a:t>Exam Presentation</a:t>
            </a:r>
            <a:endParaRPr lang="en-GB" sz="7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9661" y="931392"/>
            <a:ext cx="985039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lang="en-US" altLang="zh-CN" spc="-5" dirty="0">
                <a:latin typeface="Arial"/>
                <a:cs typeface="Arial"/>
              </a:rPr>
              <a:t>5.8 &amp; 5.9 Re-project Points and Find Max RMSE Error without Distortion Coefficients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C4F89F10-3C23-04D2-1D17-B6262B723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1" y="1414626"/>
            <a:ext cx="3479800" cy="57150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6F9DB848-27D3-EA76-89FC-0D6699578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8" y="1915216"/>
            <a:ext cx="5181311" cy="44196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4D895588-9CB4-241A-2259-2396BBBEF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46" y="1986126"/>
            <a:ext cx="5139746" cy="4384145"/>
          </a:xfrm>
          <a:prstGeom prst="rect">
            <a:avLst/>
          </a:prstGeom>
        </p:spPr>
      </p:pic>
      <p:pic>
        <p:nvPicPr>
          <p:cNvPr id="21" name="Picture 2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434A3C3-EFE5-E062-A88B-E255DCFB8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353" y="71397"/>
            <a:ext cx="1401971" cy="17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448158"/>
            <a:ext cx="45580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Exercise </a:t>
            </a:r>
            <a:r>
              <a:rPr lang="en-US" altLang="zh-CN" sz="3000" dirty="0"/>
              <a:t>5</a:t>
            </a:r>
            <a:endParaRPr sz="300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39656" y="6660094"/>
            <a:ext cx="1161414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pc="-5" dirty="0"/>
              <a:t>Computer Vision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2010831" y="6663908"/>
            <a:ext cx="4374515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GB" sz="700" b="1" spc="-10" dirty="0">
                <a:solidFill>
                  <a:srgbClr val="FFFFFF"/>
                </a:solidFill>
                <a:latin typeface="Arial"/>
                <a:cs typeface="Arial"/>
              </a:rPr>
              <a:t>Exam Presentation</a:t>
            </a:r>
            <a:endParaRPr lang="en-GB" sz="7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942077"/>
            <a:ext cx="985039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lang="en-US" altLang="zh-CN" spc="-5" dirty="0">
                <a:latin typeface="Arial"/>
                <a:cs typeface="Arial"/>
              </a:rPr>
              <a:t>5.8 &amp; 5.9 Re-project Points and Find Max RMSE Error with Distortion Coefficients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B061BBD-0FE0-C567-624C-528471EAD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42585"/>
            <a:ext cx="4127500" cy="5207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CA0302B-2C32-08DF-CD6D-A65886332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36793"/>
            <a:ext cx="5099795" cy="4259259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3C879A1-28C5-0B53-AFB9-71470ED84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95" y="1911349"/>
            <a:ext cx="4958605" cy="4141339"/>
          </a:xfrm>
          <a:prstGeom prst="rect">
            <a:avLst/>
          </a:prstGeom>
        </p:spPr>
      </p:pic>
      <p:pic>
        <p:nvPicPr>
          <p:cNvPr id="17" name="Picture 1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01AA98A-C6BB-3A80-3E6A-1DD62C1DA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989" y="206484"/>
            <a:ext cx="1630563" cy="17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59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102</Words>
  <Application>Microsoft Macintosh PowerPoint</Application>
  <PresentationFormat>Widescreen</PresentationFormat>
  <Paragraphs>24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Exercise 5</vt:lpstr>
      <vt:lpstr>Exercise 5</vt:lpstr>
      <vt:lpstr>Exercise 5</vt:lpstr>
      <vt:lpstr>Exercise 5</vt:lpstr>
      <vt:lpstr>Exercise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Evangelos Boukas</dc:creator>
  <cp:lastModifiedBy>李 家豪</cp:lastModifiedBy>
  <cp:revision>3</cp:revision>
  <dcterms:created xsi:type="dcterms:W3CDTF">2022-05-07T11:48:49Z</dcterms:created>
  <dcterms:modified xsi:type="dcterms:W3CDTF">2022-05-09T16:11:08Z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2022-05-07T00:00:00Z</vt:filetime>
  </property>
</Properties>
</file>